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3"/>
  </p:notesMasterIdLst>
  <p:sldIdLst>
    <p:sldId id="256" r:id="rId2"/>
  </p:sldIdLst>
  <p:sldSz cx="32404050" cy="43205400"/>
  <p:notesSz cx="9144000" cy="6858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3608">
          <p15:clr>
            <a:srgbClr val="000000"/>
          </p15:clr>
        </p15:guide>
        <p15:guide id="2" pos="10206">
          <p15:clr>
            <a:srgbClr val="000000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7" roundtripDataSignature="AMtx7miKlJh+7v6i2t77GTM6l9VZ5T+jG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7" d="100"/>
          <a:sy n="17" d="100"/>
        </p:scale>
        <p:origin x="3096" y="126"/>
      </p:cViewPr>
      <p:guideLst>
        <p:guide orient="horz" pos="13608"/>
        <p:guide pos="1020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notesMaster" Target="notesMasters/notesMaster1.xml"/><Relationship Id="rId7" Type="http://customschemas.google.com/relationships/presentationmetadata" Target="metadata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11" Type="http://schemas.openxmlformats.org/officeDocument/2006/relationships/tableStyles" Target="tableStyles.xml"/><Relationship Id="rId10" Type="http://schemas.openxmlformats.org/officeDocument/2006/relationships/theme" Target="theme/theme1.xml"/><Relationship Id="rId9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524300" y="514350"/>
            <a:ext cx="60963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7106c98961_0_150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2" name="Google Shape;82;g37106c98961_0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06800" y="514350"/>
            <a:ext cx="19304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 branco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dt" idx="10"/>
          </p:nvPr>
        </p:nvSpPr>
        <p:spPr>
          <a:xfrm>
            <a:off x="1620837" y="39344600"/>
            <a:ext cx="7559675" cy="3001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73200" tIns="236600" rIns="473200" bIns="2366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ftr" idx="11"/>
          </p:nvPr>
        </p:nvSpPr>
        <p:spPr>
          <a:xfrm>
            <a:off x="11071225" y="39344600"/>
            <a:ext cx="10261600" cy="3001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73200" tIns="236600" rIns="473200" bIns="2366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ldNum" idx="12"/>
          </p:nvPr>
        </p:nvSpPr>
        <p:spPr>
          <a:xfrm>
            <a:off x="23223537" y="39344600"/>
            <a:ext cx="7559675" cy="3001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73200" tIns="236600" rIns="473200" bIns="2366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None/>
              <a:defRPr sz="7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None/>
              <a:defRPr sz="7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None/>
              <a:defRPr sz="7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None/>
              <a:defRPr sz="7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None/>
              <a:defRPr sz="7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None/>
              <a:defRPr sz="7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None/>
              <a:defRPr sz="7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None/>
              <a:defRPr sz="7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None/>
              <a:defRPr sz="7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nteúdo" type="obj">
  <p:cSld name="OBJEC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2"/>
          <p:cNvSpPr txBox="1">
            <a:spLocks noGrp="1"/>
          </p:cNvSpPr>
          <p:nvPr>
            <p:ph type="title"/>
          </p:nvPr>
        </p:nvSpPr>
        <p:spPr>
          <a:xfrm>
            <a:off x="1620837" y="1728787"/>
            <a:ext cx="29162375" cy="72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73200" tIns="236600" rIns="473200" bIns="2366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2"/>
          <p:cNvSpPr txBox="1">
            <a:spLocks noGrp="1"/>
          </p:cNvSpPr>
          <p:nvPr>
            <p:ph type="body" idx="1"/>
          </p:nvPr>
        </p:nvSpPr>
        <p:spPr>
          <a:xfrm>
            <a:off x="1620837" y="10082212"/>
            <a:ext cx="29162375" cy="28513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73200" tIns="236600" rIns="473200" bIns="23660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2"/>
          <p:cNvSpPr txBox="1">
            <a:spLocks noGrp="1"/>
          </p:cNvSpPr>
          <p:nvPr>
            <p:ph type="dt" idx="10"/>
          </p:nvPr>
        </p:nvSpPr>
        <p:spPr>
          <a:xfrm>
            <a:off x="1620837" y="39344600"/>
            <a:ext cx="7559675" cy="3001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73200" tIns="236600" rIns="473200" bIns="2366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2"/>
          <p:cNvSpPr txBox="1">
            <a:spLocks noGrp="1"/>
          </p:cNvSpPr>
          <p:nvPr>
            <p:ph type="ftr" idx="11"/>
          </p:nvPr>
        </p:nvSpPr>
        <p:spPr>
          <a:xfrm>
            <a:off x="11071225" y="39344600"/>
            <a:ext cx="10261600" cy="3001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73200" tIns="236600" rIns="473200" bIns="2366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2"/>
          <p:cNvSpPr txBox="1">
            <a:spLocks noGrp="1"/>
          </p:cNvSpPr>
          <p:nvPr>
            <p:ph type="sldNum" idx="12"/>
          </p:nvPr>
        </p:nvSpPr>
        <p:spPr>
          <a:xfrm>
            <a:off x="23223537" y="39344600"/>
            <a:ext cx="7559675" cy="3001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73200" tIns="236600" rIns="473200" bIns="2366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None/>
              <a:defRPr sz="7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None/>
              <a:defRPr sz="7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None/>
              <a:defRPr sz="7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None/>
              <a:defRPr sz="7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None/>
              <a:defRPr sz="7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None/>
              <a:defRPr sz="7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None/>
              <a:defRPr sz="7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None/>
              <a:defRPr sz="7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None/>
              <a:defRPr sz="7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de Título" type="title">
  <p:cSld name="TITLE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3"/>
          <p:cNvSpPr txBox="1">
            <a:spLocks noGrp="1"/>
          </p:cNvSpPr>
          <p:nvPr>
            <p:ph type="ctrTitle"/>
          </p:nvPr>
        </p:nvSpPr>
        <p:spPr>
          <a:xfrm>
            <a:off x="6300788" y="5303838"/>
            <a:ext cx="37804725" cy="11280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73200" tIns="236600" rIns="473200" bIns="2366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subTitle" idx="1"/>
          </p:nvPr>
        </p:nvSpPr>
        <p:spPr>
          <a:xfrm>
            <a:off x="6300788" y="17019588"/>
            <a:ext cx="37804725" cy="78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73200" tIns="236600" rIns="473200" bIns="2366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dt" idx="10"/>
          </p:nvPr>
        </p:nvSpPr>
        <p:spPr>
          <a:xfrm>
            <a:off x="1620837" y="39344600"/>
            <a:ext cx="7559675" cy="3001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73200" tIns="236600" rIns="473200" bIns="2366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3"/>
          <p:cNvSpPr txBox="1">
            <a:spLocks noGrp="1"/>
          </p:cNvSpPr>
          <p:nvPr>
            <p:ph type="ftr" idx="11"/>
          </p:nvPr>
        </p:nvSpPr>
        <p:spPr>
          <a:xfrm>
            <a:off x="11071225" y="39344600"/>
            <a:ext cx="10261600" cy="3001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73200" tIns="236600" rIns="473200" bIns="2366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3"/>
          <p:cNvSpPr txBox="1">
            <a:spLocks noGrp="1"/>
          </p:cNvSpPr>
          <p:nvPr>
            <p:ph type="sldNum" idx="12"/>
          </p:nvPr>
        </p:nvSpPr>
        <p:spPr>
          <a:xfrm>
            <a:off x="23223537" y="39344600"/>
            <a:ext cx="7559675" cy="3001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73200" tIns="236600" rIns="473200" bIns="2366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None/>
              <a:defRPr sz="7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None/>
              <a:defRPr sz="7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None/>
              <a:defRPr sz="7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None/>
              <a:defRPr sz="7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None/>
              <a:defRPr sz="7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None/>
              <a:defRPr sz="7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None/>
              <a:defRPr sz="7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None/>
              <a:defRPr sz="7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None/>
              <a:defRPr sz="7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o e Título Vertical" type="vertTitleAndTx">
  <p:cSld name="VERTICAL_TITLE_AND_VERTICAL_TEX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 rot="5400000">
            <a:off x="28390057" y="9451182"/>
            <a:ext cx="27649487" cy="11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73200" tIns="236600" rIns="473200" bIns="2366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 rot="5400000">
            <a:off x="5631657" y="-1813718"/>
            <a:ext cx="27649487" cy="3387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73200" tIns="236600" rIns="473200" bIns="23660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dt" idx="10"/>
          </p:nvPr>
        </p:nvSpPr>
        <p:spPr>
          <a:xfrm>
            <a:off x="1620837" y="39344600"/>
            <a:ext cx="7559675" cy="3001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73200" tIns="236600" rIns="473200" bIns="2366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ftr" idx="11"/>
          </p:nvPr>
        </p:nvSpPr>
        <p:spPr>
          <a:xfrm>
            <a:off x="11071225" y="39344600"/>
            <a:ext cx="10261600" cy="3001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73200" tIns="236600" rIns="473200" bIns="2366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23223537" y="39344600"/>
            <a:ext cx="7559675" cy="3001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73200" tIns="236600" rIns="473200" bIns="2366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None/>
              <a:defRPr sz="7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None/>
              <a:defRPr sz="7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None/>
              <a:defRPr sz="7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None/>
              <a:defRPr sz="7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None/>
              <a:defRPr sz="7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None/>
              <a:defRPr sz="7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None/>
              <a:defRPr sz="7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None/>
              <a:defRPr sz="7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None/>
              <a:defRPr sz="7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Texto Vertical" type="vertTx">
  <p:cSld name="VERTICAL_TEX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1620837" y="1728787"/>
            <a:ext cx="29162375" cy="72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73200" tIns="236600" rIns="473200" bIns="2366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1"/>
          </p:nvPr>
        </p:nvSpPr>
        <p:spPr>
          <a:xfrm rot="5400000">
            <a:off x="1945481" y="9757568"/>
            <a:ext cx="28513087" cy="29162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73200" tIns="236600" rIns="473200" bIns="23660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dt" idx="10"/>
          </p:nvPr>
        </p:nvSpPr>
        <p:spPr>
          <a:xfrm>
            <a:off x="1620837" y="39344600"/>
            <a:ext cx="7559675" cy="3001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73200" tIns="236600" rIns="473200" bIns="2366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ftr" idx="11"/>
          </p:nvPr>
        </p:nvSpPr>
        <p:spPr>
          <a:xfrm>
            <a:off x="11071225" y="39344600"/>
            <a:ext cx="10261600" cy="3001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73200" tIns="236600" rIns="473200" bIns="2366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ldNum" idx="12"/>
          </p:nvPr>
        </p:nvSpPr>
        <p:spPr>
          <a:xfrm>
            <a:off x="23223537" y="39344600"/>
            <a:ext cx="7559675" cy="3001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73200" tIns="236600" rIns="473200" bIns="2366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None/>
              <a:defRPr sz="7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None/>
              <a:defRPr sz="7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None/>
              <a:defRPr sz="7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None/>
              <a:defRPr sz="7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None/>
              <a:defRPr sz="7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None/>
              <a:defRPr sz="7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None/>
              <a:defRPr sz="7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None/>
              <a:defRPr sz="7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None/>
              <a:defRPr sz="7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m com Legenda" type="picTx">
  <p:cSld name="PICTURE_WITH_CAPTION_TEX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3471863" y="2160588"/>
            <a:ext cx="16257587" cy="7561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73200" tIns="236600" rIns="473200" bIns="2366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6"/>
          <p:cNvSpPr>
            <a:spLocks noGrp="1"/>
          </p:cNvSpPr>
          <p:nvPr>
            <p:ph type="pic" idx="2"/>
          </p:nvPr>
        </p:nvSpPr>
        <p:spPr>
          <a:xfrm>
            <a:off x="21429663" y="4665663"/>
            <a:ext cx="25517475" cy="23028275"/>
          </a:xfrm>
          <a:prstGeom prst="rect">
            <a:avLst/>
          </a:prstGeom>
          <a:noFill/>
          <a:ln>
            <a:noFill/>
          </a:ln>
        </p:spPr>
      </p:sp>
      <p:sp>
        <p:nvSpPr>
          <p:cNvPr id="30" name="Google Shape;30;p6"/>
          <p:cNvSpPr txBox="1">
            <a:spLocks noGrp="1"/>
          </p:cNvSpPr>
          <p:nvPr>
            <p:ph type="body" idx="1"/>
          </p:nvPr>
        </p:nvSpPr>
        <p:spPr>
          <a:xfrm>
            <a:off x="3471863" y="9721850"/>
            <a:ext cx="16257587" cy="180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73200" tIns="236600" rIns="473200" bIns="2366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1pPr>
            <a:lvl2pPr marL="914400" lvl="1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2pPr>
            <a:lvl3pPr marL="1371600" lvl="2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/>
            </a:lvl3pPr>
            <a:lvl4pPr marL="1828800" lvl="3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/>
            </a:lvl4pPr>
            <a:lvl5pPr marL="2286000" lvl="4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dt" idx="10"/>
          </p:nvPr>
        </p:nvSpPr>
        <p:spPr>
          <a:xfrm>
            <a:off x="1620837" y="39344600"/>
            <a:ext cx="7559675" cy="3001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73200" tIns="236600" rIns="473200" bIns="2366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ftr" idx="11"/>
          </p:nvPr>
        </p:nvSpPr>
        <p:spPr>
          <a:xfrm>
            <a:off x="11071225" y="39344600"/>
            <a:ext cx="10261600" cy="3001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73200" tIns="236600" rIns="473200" bIns="2366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sldNum" idx="12"/>
          </p:nvPr>
        </p:nvSpPr>
        <p:spPr>
          <a:xfrm>
            <a:off x="23223537" y="39344600"/>
            <a:ext cx="7559675" cy="3001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73200" tIns="236600" rIns="473200" bIns="2366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None/>
              <a:defRPr sz="7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None/>
              <a:defRPr sz="7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None/>
              <a:defRPr sz="7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None/>
              <a:defRPr sz="7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None/>
              <a:defRPr sz="7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None/>
              <a:defRPr sz="7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None/>
              <a:defRPr sz="7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None/>
              <a:defRPr sz="7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None/>
              <a:defRPr sz="7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údo com Legenda" type="objTx">
  <p:cSld name="OBJECT_WITH_CAPTION_TEX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7"/>
          <p:cNvSpPr txBox="1">
            <a:spLocks noGrp="1"/>
          </p:cNvSpPr>
          <p:nvPr>
            <p:ph type="title"/>
          </p:nvPr>
        </p:nvSpPr>
        <p:spPr>
          <a:xfrm>
            <a:off x="3471863" y="2160588"/>
            <a:ext cx="16257587" cy="7561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73200" tIns="236600" rIns="473200" bIns="2366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body" idx="1"/>
          </p:nvPr>
        </p:nvSpPr>
        <p:spPr>
          <a:xfrm>
            <a:off x="21429663" y="4665663"/>
            <a:ext cx="25517475" cy="23028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73200" tIns="236600" rIns="473200" bIns="236600" anchor="t" anchorCtr="0">
            <a:noAutofit/>
          </a:bodyPr>
          <a:lstStyle>
            <a:lvl1pPr marL="457200" lvl="0" indent="-4318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/>
            </a:lvl1pPr>
            <a:lvl2pPr marL="914400" lvl="1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/>
            </a:lvl2pPr>
            <a:lvl3pPr marL="1371600" lvl="2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/>
            </a:lvl3pPr>
            <a:lvl4pPr marL="1828800" lvl="3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/>
            </a:lvl4pPr>
            <a:lvl5pPr marL="228600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body" idx="2"/>
          </p:nvPr>
        </p:nvSpPr>
        <p:spPr>
          <a:xfrm>
            <a:off x="3471863" y="9721850"/>
            <a:ext cx="16257587" cy="180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73200" tIns="236600" rIns="473200" bIns="2366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1pPr>
            <a:lvl2pPr marL="914400" lvl="1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2pPr>
            <a:lvl3pPr marL="1371600" lvl="2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/>
            </a:lvl3pPr>
            <a:lvl4pPr marL="1828800" lvl="3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/>
            </a:lvl4pPr>
            <a:lvl5pPr marL="2286000" lvl="4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dt" idx="10"/>
          </p:nvPr>
        </p:nvSpPr>
        <p:spPr>
          <a:xfrm>
            <a:off x="1620837" y="39344600"/>
            <a:ext cx="7559675" cy="3001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73200" tIns="236600" rIns="473200" bIns="2366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ftr" idx="11"/>
          </p:nvPr>
        </p:nvSpPr>
        <p:spPr>
          <a:xfrm>
            <a:off x="11071225" y="39344600"/>
            <a:ext cx="10261600" cy="3001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73200" tIns="236600" rIns="473200" bIns="2366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sldNum" idx="12"/>
          </p:nvPr>
        </p:nvSpPr>
        <p:spPr>
          <a:xfrm>
            <a:off x="23223537" y="39344600"/>
            <a:ext cx="7559675" cy="3001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73200" tIns="236600" rIns="473200" bIns="2366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None/>
              <a:defRPr sz="7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None/>
              <a:defRPr sz="7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None/>
              <a:defRPr sz="7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None/>
              <a:defRPr sz="7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None/>
              <a:defRPr sz="7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None/>
              <a:defRPr sz="7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None/>
              <a:defRPr sz="7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None/>
              <a:defRPr sz="7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None/>
              <a:defRPr sz="7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mente Título" type="titleOnly">
  <p:cSld name="TITLE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>
            <a:spLocks noGrp="1"/>
          </p:cNvSpPr>
          <p:nvPr>
            <p:ph type="title"/>
          </p:nvPr>
        </p:nvSpPr>
        <p:spPr>
          <a:xfrm>
            <a:off x="1620837" y="1728787"/>
            <a:ext cx="29162375" cy="72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73200" tIns="236600" rIns="473200" bIns="2366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8"/>
          <p:cNvSpPr txBox="1">
            <a:spLocks noGrp="1"/>
          </p:cNvSpPr>
          <p:nvPr>
            <p:ph type="dt" idx="10"/>
          </p:nvPr>
        </p:nvSpPr>
        <p:spPr>
          <a:xfrm>
            <a:off x="1620837" y="39344600"/>
            <a:ext cx="7559675" cy="3001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73200" tIns="236600" rIns="473200" bIns="2366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ftr" idx="11"/>
          </p:nvPr>
        </p:nvSpPr>
        <p:spPr>
          <a:xfrm>
            <a:off x="11071225" y="39344600"/>
            <a:ext cx="10261600" cy="3001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73200" tIns="236600" rIns="473200" bIns="2366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8"/>
          <p:cNvSpPr txBox="1">
            <a:spLocks noGrp="1"/>
          </p:cNvSpPr>
          <p:nvPr>
            <p:ph type="sldNum" idx="12"/>
          </p:nvPr>
        </p:nvSpPr>
        <p:spPr>
          <a:xfrm>
            <a:off x="23223537" y="39344600"/>
            <a:ext cx="7559675" cy="3001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73200" tIns="236600" rIns="473200" bIns="2366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None/>
              <a:defRPr sz="7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None/>
              <a:defRPr sz="7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None/>
              <a:defRPr sz="7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None/>
              <a:defRPr sz="7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None/>
              <a:defRPr sz="7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None/>
              <a:defRPr sz="7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None/>
              <a:defRPr sz="7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None/>
              <a:defRPr sz="7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None/>
              <a:defRPr sz="7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ção" type="twoTxTwoObj">
  <p:cSld name="TWO_OBJECTS_WITH_TEX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9"/>
          <p:cNvSpPr txBox="1">
            <a:spLocks noGrp="1"/>
          </p:cNvSpPr>
          <p:nvPr>
            <p:ph type="title"/>
          </p:nvPr>
        </p:nvSpPr>
        <p:spPr>
          <a:xfrm>
            <a:off x="3471863" y="1725613"/>
            <a:ext cx="43475275" cy="6262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73200" tIns="236600" rIns="473200" bIns="2366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body" idx="1"/>
          </p:nvPr>
        </p:nvSpPr>
        <p:spPr>
          <a:xfrm>
            <a:off x="3471863" y="7943850"/>
            <a:ext cx="21324887" cy="3892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73200" tIns="236600" rIns="473200" bIns="2366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body" idx="2"/>
          </p:nvPr>
        </p:nvSpPr>
        <p:spPr>
          <a:xfrm>
            <a:off x="3471863" y="11836400"/>
            <a:ext cx="21324887" cy="17410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73200" tIns="236600" rIns="473200" bIns="23660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body" idx="3"/>
          </p:nvPr>
        </p:nvSpPr>
        <p:spPr>
          <a:xfrm>
            <a:off x="25517475" y="7943850"/>
            <a:ext cx="21429663" cy="3892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73200" tIns="236600" rIns="473200" bIns="2366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body" idx="4"/>
          </p:nvPr>
        </p:nvSpPr>
        <p:spPr>
          <a:xfrm>
            <a:off x="25517475" y="11836400"/>
            <a:ext cx="21429663" cy="17410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73200" tIns="236600" rIns="473200" bIns="23660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dt" idx="10"/>
          </p:nvPr>
        </p:nvSpPr>
        <p:spPr>
          <a:xfrm>
            <a:off x="1620837" y="39344600"/>
            <a:ext cx="7559675" cy="3001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73200" tIns="236600" rIns="473200" bIns="2366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ftr" idx="11"/>
          </p:nvPr>
        </p:nvSpPr>
        <p:spPr>
          <a:xfrm>
            <a:off x="11071225" y="39344600"/>
            <a:ext cx="10261600" cy="3001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73200" tIns="236600" rIns="473200" bIns="2366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9"/>
          <p:cNvSpPr txBox="1">
            <a:spLocks noGrp="1"/>
          </p:cNvSpPr>
          <p:nvPr>
            <p:ph type="sldNum" idx="12"/>
          </p:nvPr>
        </p:nvSpPr>
        <p:spPr>
          <a:xfrm>
            <a:off x="23223537" y="39344600"/>
            <a:ext cx="7559675" cy="3001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73200" tIns="236600" rIns="473200" bIns="2366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None/>
              <a:defRPr sz="7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None/>
              <a:defRPr sz="7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None/>
              <a:defRPr sz="7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None/>
              <a:defRPr sz="7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None/>
              <a:defRPr sz="7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None/>
              <a:defRPr sz="7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None/>
              <a:defRPr sz="7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None/>
              <a:defRPr sz="7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None/>
              <a:defRPr sz="7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uas Partes de Conteúdo" type="twoObj">
  <p:cSld name="TWO_OBJECTS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0"/>
          <p:cNvSpPr txBox="1">
            <a:spLocks noGrp="1"/>
          </p:cNvSpPr>
          <p:nvPr>
            <p:ph type="title"/>
          </p:nvPr>
        </p:nvSpPr>
        <p:spPr>
          <a:xfrm>
            <a:off x="1620837" y="1728787"/>
            <a:ext cx="29162375" cy="72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73200" tIns="236600" rIns="473200" bIns="2366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0"/>
          <p:cNvSpPr txBox="1">
            <a:spLocks noGrp="1"/>
          </p:cNvSpPr>
          <p:nvPr>
            <p:ph type="body" idx="1"/>
          </p:nvPr>
        </p:nvSpPr>
        <p:spPr>
          <a:xfrm>
            <a:off x="2520950" y="7561263"/>
            <a:ext cx="22606000" cy="21385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73200" tIns="236600" rIns="473200" bIns="23660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8" name="Google Shape;58;p10"/>
          <p:cNvSpPr txBox="1">
            <a:spLocks noGrp="1"/>
          </p:cNvSpPr>
          <p:nvPr>
            <p:ph type="body" idx="2"/>
          </p:nvPr>
        </p:nvSpPr>
        <p:spPr>
          <a:xfrm>
            <a:off x="25279350" y="7561263"/>
            <a:ext cx="22606000" cy="21385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73200" tIns="236600" rIns="473200" bIns="23660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9" name="Google Shape;59;p10"/>
          <p:cNvSpPr txBox="1">
            <a:spLocks noGrp="1"/>
          </p:cNvSpPr>
          <p:nvPr>
            <p:ph type="dt" idx="10"/>
          </p:nvPr>
        </p:nvSpPr>
        <p:spPr>
          <a:xfrm>
            <a:off x="1620837" y="39344600"/>
            <a:ext cx="7559675" cy="3001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73200" tIns="236600" rIns="473200" bIns="2366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0"/>
          <p:cNvSpPr txBox="1">
            <a:spLocks noGrp="1"/>
          </p:cNvSpPr>
          <p:nvPr>
            <p:ph type="ftr" idx="11"/>
          </p:nvPr>
        </p:nvSpPr>
        <p:spPr>
          <a:xfrm>
            <a:off x="11071225" y="39344600"/>
            <a:ext cx="10261600" cy="3001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73200" tIns="236600" rIns="473200" bIns="2366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0"/>
          <p:cNvSpPr txBox="1">
            <a:spLocks noGrp="1"/>
          </p:cNvSpPr>
          <p:nvPr>
            <p:ph type="sldNum" idx="12"/>
          </p:nvPr>
        </p:nvSpPr>
        <p:spPr>
          <a:xfrm>
            <a:off x="23223537" y="39344600"/>
            <a:ext cx="7559675" cy="3001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73200" tIns="236600" rIns="473200" bIns="2366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None/>
              <a:defRPr sz="7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None/>
              <a:defRPr sz="7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None/>
              <a:defRPr sz="7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None/>
              <a:defRPr sz="7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None/>
              <a:defRPr sz="7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None/>
              <a:defRPr sz="7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None/>
              <a:defRPr sz="7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None/>
              <a:defRPr sz="7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None/>
              <a:defRPr sz="7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beçalho da Seção" type="secHead">
  <p:cSld name="SECTION_HEADER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1"/>
          <p:cNvSpPr txBox="1">
            <a:spLocks noGrp="1"/>
          </p:cNvSpPr>
          <p:nvPr>
            <p:ph type="title"/>
          </p:nvPr>
        </p:nvSpPr>
        <p:spPr>
          <a:xfrm>
            <a:off x="3438525" y="8078788"/>
            <a:ext cx="43476863" cy="13479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73200" tIns="236600" rIns="473200" bIns="2366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1"/>
          <p:cNvSpPr txBox="1">
            <a:spLocks noGrp="1"/>
          </p:cNvSpPr>
          <p:nvPr>
            <p:ph type="body" idx="1"/>
          </p:nvPr>
        </p:nvSpPr>
        <p:spPr>
          <a:xfrm>
            <a:off x="3438525" y="21685250"/>
            <a:ext cx="43476863" cy="7088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73200" tIns="236600" rIns="473200" bIns="2366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5" name="Google Shape;65;p11"/>
          <p:cNvSpPr txBox="1">
            <a:spLocks noGrp="1"/>
          </p:cNvSpPr>
          <p:nvPr>
            <p:ph type="dt" idx="10"/>
          </p:nvPr>
        </p:nvSpPr>
        <p:spPr>
          <a:xfrm>
            <a:off x="1620837" y="39344600"/>
            <a:ext cx="7559675" cy="3001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73200" tIns="236600" rIns="473200" bIns="2366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1"/>
          <p:cNvSpPr txBox="1">
            <a:spLocks noGrp="1"/>
          </p:cNvSpPr>
          <p:nvPr>
            <p:ph type="ftr" idx="11"/>
          </p:nvPr>
        </p:nvSpPr>
        <p:spPr>
          <a:xfrm>
            <a:off x="11071225" y="39344600"/>
            <a:ext cx="10261600" cy="3001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73200" tIns="236600" rIns="473200" bIns="2366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1"/>
          <p:cNvSpPr txBox="1">
            <a:spLocks noGrp="1"/>
          </p:cNvSpPr>
          <p:nvPr>
            <p:ph type="sldNum" idx="12"/>
          </p:nvPr>
        </p:nvSpPr>
        <p:spPr>
          <a:xfrm>
            <a:off x="23223537" y="39344600"/>
            <a:ext cx="7559675" cy="3001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73200" tIns="236600" rIns="473200" bIns="2366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None/>
              <a:defRPr sz="7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None/>
              <a:defRPr sz="7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None/>
              <a:defRPr sz="7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None/>
              <a:defRPr sz="7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None/>
              <a:defRPr sz="7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None/>
              <a:defRPr sz="7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None/>
              <a:defRPr sz="7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None/>
              <a:defRPr sz="7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None/>
              <a:defRPr sz="7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"/>
          <p:cNvSpPr txBox="1">
            <a:spLocks noGrp="1"/>
          </p:cNvSpPr>
          <p:nvPr>
            <p:ph type="title"/>
          </p:nvPr>
        </p:nvSpPr>
        <p:spPr>
          <a:xfrm>
            <a:off x="1620837" y="1728787"/>
            <a:ext cx="29162375" cy="72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73200" tIns="236600" rIns="473200" bIns="2366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2"/>
          <p:cNvSpPr txBox="1">
            <a:spLocks noGrp="1"/>
          </p:cNvSpPr>
          <p:nvPr>
            <p:ph type="body" idx="1"/>
          </p:nvPr>
        </p:nvSpPr>
        <p:spPr>
          <a:xfrm>
            <a:off x="1620837" y="10082212"/>
            <a:ext cx="29162375" cy="28513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73200" tIns="236600" rIns="473200" bIns="236600" anchor="t" anchorCtr="0">
            <a:noAutofit/>
          </a:bodyPr>
          <a:lstStyle>
            <a:lvl1pPr marL="457200" marR="0" lvl="0" indent="-1282700" algn="l" rtl="0">
              <a:lnSpc>
                <a:spcPct val="100000"/>
              </a:lnSpc>
              <a:spcBef>
                <a:spcPts val="3320"/>
              </a:spcBef>
              <a:spcAft>
                <a:spcPts val="0"/>
              </a:spcAft>
              <a:buClr>
                <a:schemeClr val="dk1"/>
              </a:buClr>
              <a:buSzPts val="16600"/>
              <a:buFont typeface="Arial"/>
              <a:buChar char="•"/>
              <a:defRPr sz="1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1149350" algn="l" rtl="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chemeClr val="dk1"/>
              </a:buClr>
              <a:buSzPts val="14500"/>
              <a:buFont typeface="Arial"/>
              <a:buChar char="–"/>
              <a:defRPr sz="14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1016000" algn="l" rtl="0">
              <a:lnSpc>
                <a:spcPct val="100000"/>
              </a:lnSpc>
              <a:spcBef>
                <a:spcPts val="2480"/>
              </a:spcBef>
              <a:spcAft>
                <a:spcPts val="0"/>
              </a:spcAft>
              <a:buClr>
                <a:schemeClr val="dk1"/>
              </a:buClr>
              <a:buSzPts val="12400"/>
              <a:buFont typeface="Arial"/>
              <a:buChar char="•"/>
              <a:defRPr sz="1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889000" algn="l" rtl="0">
              <a:lnSpc>
                <a:spcPct val="100000"/>
              </a:lnSpc>
              <a:spcBef>
                <a:spcPts val="2080"/>
              </a:spcBef>
              <a:spcAft>
                <a:spcPts val="0"/>
              </a:spcAft>
              <a:buClr>
                <a:schemeClr val="dk1"/>
              </a:buClr>
              <a:buSzPts val="10400"/>
              <a:buFont typeface="Arial"/>
              <a:buChar char="–"/>
              <a:defRPr sz="10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889000" algn="l" rtl="0">
              <a:lnSpc>
                <a:spcPct val="100000"/>
              </a:lnSpc>
              <a:spcBef>
                <a:spcPts val="2080"/>
              </a:spcBef>
              <a:spcAft>
                <a:spcPts val="0"/>
              </a:spcAft>
              <a:buClr>
                <a:schemeClr val="dk1"/>
              </a:buClr>
              <a:buSzPts val="10400"/>
              <a:buFont typeface="Arial"/>
              <a:buChar char="»"/>
              <a:defRPr sz="10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2"/>
          <p:cNvSpPr txBox="1">
            <a:spLocks noGrp="1"/>
          </p:cNvSpPr>
          <p:nvPr>
            <p:ph type="dt" idx="10"/>
          </p:nvPr>
        </p:nvSpPr>
        <p:spPr>
          <a:xfrm>
            <a:off x="1620837" y="39344600"/>
            <a:ext cx="7559675" cy="3001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73200" tIns="236600" rIns="473200" bIns="2366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" name="Google Shape;9;p2"/>
          <p:cNvSpPr txBox="1">
            <a:spLocks noGrp="1"/>
          </p:cNvSpPr>
          <p:nvPr>
            <p:ph type="ftr" idx="11"/>
          </p:nvPr>
        </p:nvSpPr>
        <p:spPr>
          <a:xfrm>
            <a:off x="11071225" y="39344600"/>
            <a:ext cx="10261600" cy="3001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73200" tIns="236600" rIns="473200" bIns="2366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ldNum" idx="12"/>
          </p:nvPr>
        </p:nvSpPr>
        <p:spPr>
          <a:xfrm>
            <a:off x="23223537" y="39344600"/>
            <a:ext cx="7559675" cy="3001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73200" tIns="236600" rIns="473200" bIns="2366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None/>
              <a:defRPr sz="7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None/>
              <a:defRPr sz="7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None/>
              <a:defRPr sz="7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None/>
              <a:defRPr sz="7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None/>
              <a:defRPr sz="7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None/>
              <a:defRPr sz="7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None/>
              <a:defRPr sz="7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None/>
              <a:defRPr sz="7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None/>
              <a:defRPr sz="7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2.png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oleObject" Target="../embeddings/oleObject2.bin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1.png"/><Relationship Id="rId1" Type="http://schemas.openxmlformats.org/officeDocument/2006/relationships/vmlDrawing" Target="../drawings/vmlDrawing1.v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oleObject" Target="../embeddings/oleObject1.bin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37106c98961_0_150"/>
          <p:cNvSpPr txBox="1"/>
          <p:nvPr/>
        </p:nvSpPr>
        <p:spPr>
          <a:xfrm>
            <a:off x="1119756" y="6719596"/>
            <a:ext cx="30508500" cy="2238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950" tIns="41475" rIns="82950" bIns="414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6000"/>
              <a:buFont typeface="Calibri"/>
              <a:buNone/>
            </a:pPr>
            <a:r>
              <a:rPr lang="pt-BR" sz="7000" b="0" i="0" dirty="0">
                <a:effectLst/>
              </a:rPr>
              <a:t>Leonardo Henrique Camilo Patrão &amp; Eduardo Paciência Godoy</a:t>
            </a:r>
            <a:endParaRPr lang="pt-BR" sz="7000" dirty="0">
              <a:effectLst/>
              <a:latin typeface="+mj-lt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6000"/>
              <a:buFont typeface="Calibri"/>
              <a:buNone/>
            </a:pPr>
            <a:r>
              <a:rPr lang="pt-BR" sz="7000" dirty="0"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Vitor Mendes Caldana</a:t>
            </a:r>
            <a:endParaRPr sz="7000" b="0" i="0" u="none" strike="noStrike" cap="none" dirty="0">
              <a:solidFill>
                <a:srgbClr val="000000"/>
              </a:solidFill>
              <a:latin typeface="+mj-lt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86" name="Google Shape;86;g37106c98961_0_150"/>
          <p:cNvSpPr txBox="1"/>
          <p:nvPr/>
        </p:nvSpPr>
        <p:spPr>
          <a:xfrm>
            <a:off x="947724" y="4198602"/>
            <a:ext cx="30508500" cy="245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950" tIns="41475" rIns="82950" bIns="41475" anchor="t" anchorCtr="0">
            <a:noAutofit/>
          </a:bodyPr>
          <a:lstStyle/>
          <a:p>
            <a:pPr algn="ctr">
              <a:buClr>
                <a:srgbClr val="606060"/>
              </a:buClr>
              <a:buSzPts val="7000"/>
            </a:pPr>
            <a:r>
              <a:rPr lang="pt-BR" sz="7000" b="1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Estudo de Viabilidade de Adaptação de Manipulador Robótico para Gêmeo Digital</a:t>
            </a:r>
            <a:endParaRPr lang="pt-BR" sz="70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6060"/>
              </a:buClr>
              <a:buSzPts val="7000"/>
              <a:buFont typeface="Calibri"/>
              <a:buNone/>
            </a:pPr>
            <a:endParaRPr lang="pt-BR" sz="67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8" name="Google Shape;88;g37106c98961_0_150" title="CABEÇALHO) (18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52" y="0"/>
            <a:ext cx="32404050" cy="6170693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g37106c98961_0_1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0800000" flipH="1">
            <a:off x="-50" y="41008682"/>
            <a:ext cx="32404050" cy="260692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g37106c98961_0_15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8810600" y="41727038"/>
            <a:ext cx="4967250" cy="822216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g37106c98961_0_15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8841356" y="41639663"/>
            <a:ext cx="3235784" cy="99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g37106c98961_0_150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4326900" y="41592888"/>
            <a:ext cx="3965401" cy="1090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CaixaDeTexto 17">
            <a:extLst>
              <a:ext uri="{FF2B5EF4-FFF2-40B4-BE49-F238E27FC236}">
                <a16:creationId xmlns:a16="http://schemas.microsoft.com/office/drawing/2014/main" id="{99D1D725-D934-447B-8682-B661BADE4917}"/>
              </a:ext>
            </a:extLst>
          </p:cNvPr>
          <p:cNvSpPr txBox="1"/>
          <p:nvPr/>
        </p:nvSpPr>
        <p:spPr>
          <a:xfrm>
            <a:off x="16512607" y="8934760"/>
            <a:ext cx="15628584" cy="59400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6000" b="1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OBJETIVOS: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Compreender a programação e o manuseio do robô </a:t>
            </a:r>
            <a:r>
              <a:rPr kumimoji="0" lang="pt-BR" altLang="pt-BR" sz="4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MELFA RV-2AJ</a:t>
            </a:r>
            <a:endParaRPr kumimoji="0" lang="pt-BR" altLang="pt-BR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Analisar funcionamento, características e capacidades de programação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Planejar estudos futuros sobre feedback e análise de resultados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Verificar a integração do robô à plataforma </a:t>
            </a:r>
            <a:r>
              <a:rPr kumimoji="0" lang="pt-BR" altLang="pt-BR" sz="4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Digital </a:t>
            </a:r>
            <a:r>
              <a:rPr kumimoji="0" lang="pt-BR" altLang="pt-BR" sz="4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Twin</a:t>
            </a:r>
            <a:r>
              <a:rPr kumimoji="0" lang="pt-BR" altLang="pt-BR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(controle, reprogramação e feedback)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pt-BR" sz="4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9A3A91F6-48B3-4949-9F36-4469EA2DECA8}"/>
              </a:ext>
            </a:extLst>
          </p:cNvPr>
          <p:cNvSpPr txBox="1"/>
          <p:nvPr/>
        </p:nvSpPr>
        <p:spPr>
          <a:xfrm>
            <a:off x="16560196" y="21931580"/>
            <a:ext cx="15580995" cy="4093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6000" b="1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MATERIAIS E MÉTODOS:</a:t>
            </a:r>
            <a:endParaRPr lang="pt-BR" sz="60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Projeto integrado ao </a:t>
            </a:r>
            <a:r>
              <a:rPr kumimoji="0" lang="pt-BR" altLang="pt-BR" sz="4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Digital </a:t>
            </a:r>
            <a:r>
              <a:rPr kumimoji="0" lang="pt-BR" altLang="pt-BR" sz="4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Twin</a:t>
            </a:r>
            <a:r>
              <a:rPr kumimoji="0" lang="pt-BR" altLang="pt-BR" sz="4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do FMS </a:t>
            </a:r>
            <a:r>
              <a:rPr kumimoji="0" lang="pt-BR" altLang="pt-BR" sz="4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Legacy</a:t>
            </a:r>
            <a:r>
              <a:rPr kumimoji="0" lang="pt-BR" altLang="pt-BR" sz="4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System</a:t>
            </a:r>
            <a:endParaRPr kumimoji="0" lang="pt-BR" altLang="pt-BR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Uso do software </a:t>
            </a:r>
            <a:r>
              <a:rPr kumimoji="0" lang="pt-BR" altLang="pt-BR" sz="4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COSIMIR INDUSTRIAL 4.1</a:t>
            </a:r>
            <a:endParaRPr kumimoji="0" lang="pt-BR" altLang="pt-BR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Testes práticos de programação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Análise dos formatos de arquivos </a:t>
            </a:r>
            <a:r>
              <a:rPr kumimoji="0" lang="pt-BR" altLang="pt-BR" sz="4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.POS e .MB4</a:t>
            </a:r>
            <a:endParaRPr kumimoji="0" lang="pt-BR" altLang="pt-BR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Participação em disciplina de </a:t>
            </a:r>
            <a:r>
              <a:rPr kumimoji="0" lang="pt-BR" altLang="pt-BR" sz="4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Robótica – UNESP (2024)</a:t>
            </a:r>
            <a:endParaRPr kumimoji="0" lang="pt-BR" altLang="pt-BR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5" name="Tabela 4">
            <a:extLst>
              <a:ext uri="{FF2B5EF4-FFF2-40B4-BE49-F238E27FC236}">
                <a16:creationId xmlns:a16="http://schemas.microsoft.com/office/drawing/2014/main" id="{765E69F3-24A2-4386-992A-E555CDC218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7332596"/>
              </p:ext>
            </p:extLst>
          </p:nvPr>
        </p:nvGraphicFramePr>
        <p:xfrm>
          <a:off x="16699829" y="26530996"/>
          <a:ext cx="15254138" cy="6065260"/>
        </p:xfrm>
        <a:graphic>
          <a:graphicData uri="http://schemas.openxmlformats.org/drawingml/2006/table">
            <a:tbl>
              <a:tblPr/>
              <a:tblGrid>
                <a:gridCol w="7627069">
                  <a:extLst>
                    <a:ext uri="{9D8B030D-6E8A-4147-A177-3AD203B41FA5}">
                      <a16:colId xmlns:a16="http://schemas.microsoft.com/office/drawing/2014/main" val="3999845384"/>
                    </a:ext>
                  </a:extLst>
                </a:gridCol>
                <a:gridCol w="7627069">
                  <a:extLst>
                    <a:ext uri="{9D8B030D-6E8A-4147-A177-3AD203B41FA5}">
                      <a16:colId xmlns:a16="http://schemas.microsoft.com/office/drawing/2014/main" val="3780979257"/>
                    </a:ext>
                  </a:extLst>
                </a:gridCol>
              </a:tblGrid>
              <a:tr h="566471"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effectLst/>
                        </a:rPr>
                        <a:t>Componente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DE7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effectLst/>
                        </a:rPr>
                        <a:t>Descrição</a:t>
                      </a:r>
                    </a:p>
                  </a:txBody>
                  <a:tcPr anchor="ctr">
                    <a:lnL w="9525" cap="flat" cmpd="sng" algn="ctr">
                      <a:solidFill>
                        <a:srgbClr val="CDE7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DE7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4510696"/>
                  </a:ext>
                </a:extLst>
              </a:tr>
              <a:tr h="1310380">
                <a:tc>
                  <a:txBody>
                    <a:bodyPr/>
                    <a:lstStyle/>
                    <a:p>
                      <a:r>
                        <a:rPr lang="pt-BR" sz="3200" dirty="0">
                          <a:effectLst/>
                        </a:rPr>
                        <a:t>Braço Robótico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3200" dirty="0">
                          <a:effectLst/>
                        </a:rPr>
                        <a:t>5 graus de liberdade, carga até 2 kg, alcance 410 mm, velocidade 2.200 mm/s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7566800"/>
                  </a:ext>
                </a:extLst>
              </a:tr>
              <a:tr h="1393707">
                <a:tc>
                  <a:txBody>
                    <a:bodyPr/>
                    <a:lstStyle/>
                    <a:p>
                      <a:r>
                        <a:rPr lang="pt-BR" sz="3200" dirty="0">
                          <a:effectLst/>
                        </a:rPr>
                        <a:t>Controlador CR1-571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3200" dirty="0">
                          <a:effectLst/>
                        </a:rPr>
                        <a:t>Gerencia movimentos, armazena até 88 programas, execução multitarefa, porta RS-232, 16 I/O digitais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2989068"/>
                  </a:ext>
                </a:extLst>
              </a:tr>
              <a:tr h="1441244">
                <a:tc>
                  <a:txBody>
                    <a:bodyPr/>
                    <a:lstStyle/>
                    <a:p>
                      <a:r>
                        <a:rPr lang="pt-BR" sz="3200" dirty="0">
                          <a:effectLst/>
                        </a:rPr>
                        <a:t>Handheld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3200" dirty="0">
                          <a:effectLst/>
                        </a:rPr>
                        <a:t>Dispositivo portátil para definir posições, modos de movimento: JOINT, TOOL, XYZ, 3-AXE XYZ, CYLINDER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1213058"/>
                  </a:ext>
                </a:extLst>
              </a:tr>
              <a:tr h="884266">
                <a:tc>
                  <a:txBody>
                    <a:bodyPr/>
                    <a:lstStyle/>
                    <a:p>
                      <a:r>
                        <a:rPr lang="pt-BR" sz="3200" dirty="0">
                          <a:effectLst/>
                        </a:rPr>
                        <a:t>Garra Pneumática (J6)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3200" dirty="0">
                          <a:effectLst/>
                        </a:rPr>
                        <a:t>Pinça com 3 capacidades de retenção, sensor infravermelho, pressão até 5 bar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5742387"/>
                  </a:ext>
                </a:extLst>
              </a:tr>
            </a:tbl>
          </a:graphicData>
        </a:graphic>
      </p:graphicFrame>
      <p:sp>
        <p:nvSpPr>
          <p:cNvPr id="6" name="Rectangle 1">
            <a:extLst>
              <a:ext uri="{FF2B5EF4-FFF2-40B4-BE49-F238E27FC236}">
                <a16:creationId xmlns:a16="http://schemas.microsoft.com/office/drawing/2014/main" id="{F4FB52FD-617D-4BF6-B22B-4F08BF9B22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97175" y="26025008"/>
            <a:ext cx="19230438" cy="58887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18EF6A42-559E-49A7-BEE3-209743C68B0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67406" y="20866722"/>
            <a:ext cx="9478810" cy="5667586"/>
          </a:xfrm>
          <a:prstGeom prst="rect">
            <a:avLst/>
          </a:prstGeom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97194419-DD80-4E6F-8C8E-75BA610E7626}"/>
              </a:ext>
            </a:extLst>
          </p:cNvPr>
          <p:cNvSpPr txBox="1"/>
          <p:nvPr/>
        </p:nvSpPr>
        <p:spPr>
          <a:xfrm>
            <a:off x="59861" y="26344022"/>
            <a:ext cx="1621155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6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RESULTADOS: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Testes de movimentação: peça única e múltiplas peças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Ferramentas: COSIMIR Industrial 4.1 + robô MELFA RV-2AJ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Arquivos essenciais: envio e leitura dos </a:t>
            </a:r>
            <a:r>
              <a:rPr kumimoji="0" lang="pt-BR" altLang="pt-BR" sz="4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.POS</a:t>
            </a:r>
            <a:r>
              <a:rPr kumimoji="0" lang="pt-BR" altLang="pt-BR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e </a:t>
            </a:r>
            <a:r>
              <a:rPr kumimoji="0" lang="pt-BR" altLang="pt-BR" sz="4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.MB4</a:t>
            </a:r>
            <a:endParaRPr kumimoji="0" lang="pt-BR" altLang="pt-BR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08729B32-977F-4F71-B2DB-1281A502B71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2195" y="29418398"/>
            <a:ext cx="15490797" cy="5934136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5BC91723-9572-4996-A741-15F74747BF6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907098" y="41276441"/>
            <a:ext cx="4589751" cy="1919987"/>
          </a:xfrm>
          <a:prstGeom prst="rect">
            <a:avLst/>
          </a:prstGeom>
        </p:spPr>
      </p:pic>
      <p:sp>
        <p:nvSpPr>
          <p:cNvPr id="21" name="CaixaDeTexto 20">
            <a:extLst>
              <a:ext uri="{FF2B5EF4-FFF2-40B4-BE49-F238E27FC236}">
                <a16:creationId xmlns:a16="http://schemas.microsoft.com/office/drawing/2014/main" id="{A250EB4C-C327-40A9-B189-231D22B81E75}"/>
              </a:ext>
            </a:extLst>
          </p:cNvPr>
          <p:cNvSpPr txBox="1"/>
          <p:nvPr/>
        </p:nvSpPr>
        <p:spPr>
          <a:xfrm>
            <a:off x="140185" y="9026586"/>
            <a:ext cx="16355960" cy="59400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6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INTRODUÇÃO:</a:t>
            </a:r>
            <a:endParaRPr lang="pt-BR" sz="4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Robôs industriais: soluções tecnológicas programáveis e multifuncionais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Definições (</a:t>
            </a:r>
            <a:r>
              <a:rPr kumimoji="0" lang="pt-BR" altLang="pt-BR" sz="4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Robotics</a:t>
            </a:r>
            <a:r>
              <a:rPr kumimoji="0" lang="pt-BR" altLang="pt-BR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pt-BR" altLang="pt-BR" sz="4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Institute</a:t>
            </a:r>
            <a:r>
              <a:rPr kumimoji="0" lang="pt-BR" altLang="pt-BR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/ IFR): manipuladores reprogramáveis com múltiplos eixos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pt-BR" altLang="pt-BR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pt-BR" altLang="pt-BR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Classificação: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Robôs móveis (deslocamento no ambiente)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Robôs manipuladores (montagem, soldagem etc.)</a:t>
            </a:r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96E5A90F-D8FC-4CD3-9AF2-253BC1B0662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9227061" y="14294150"/>
            <a:ext cx="10199675" cy="6735635"/>
          </a:xfrm>
          <a:prstGeom prst="rect">
            <a:avLst/>
          </a:prstGeom>
        </p:spPr>
      </p:pic>
      <p:sp>
        <p:nvSpPr>
          <p:cNvPr id="30" name="CaixaDeTexto 29">
            <a:extLst>
              <a:ext uri="{FF2B5EF4-FFF2-40B4-BE49-F238E27FC236}">
                <a16:creationId xmlns:a16="http://schemas.microsoft.com/office/drawing/2014/main" id="{F363AC26-08E3-46C0-9E4F-5C69884B52D0}"/>
              </a:ext>
            </a:extLst>
          </p:cNvPr>
          <p:cNvSpPr txBox="1"/>
          <p:nvPr/>
        </p:nvSpPr>
        <p:spPr>
          <a:xfrm>
            <a:off x="16439873" y="34735788"/>
            <a:ext cx="15565779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6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CONCLUSÃO: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Avanços na compreensão da programação e funcionamento do robô MELFA RV-2AJ.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Análise e replicação dos arquivos </a:t>
            </a:r>
            <a:r>
              <a:rPr kumimoji="0" lang="pt-BR" altLang="pt-BR" sz="4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.POS</a:t>
            </a:r>
            <a:r>
              <a:rPr kumimoji="0" lang="pt-BR" altLang="pt-BR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e </a:t>
            </a:r>
            <a:r>
              <a:rPr kumimoji="0" lang="pt-BR" altLang="pt-BR" sz="4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.MB4</a:t>
            </a:r>
            <a:r>
              <a:rPr kumimoji="0" lang="pt-BR" altLang="pt-BR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confirmaram a viabilidade do projeto.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pt-BR" altLang="pt-BR" sz="4000" dirty="0">
                <a:solidFill>
                  <a:schemeClr val="tx1"/>
                </a:solidFill>
                <a:latin typeface="Arial" panose="020B0604020202020204" pitchFamily="34" charset="0"/>
              </a:rPr>
              <a:t>A controladora CR1-571 </a:t>
            </a:r>
            <a:r>
              <a:rPr kumimoji="0" lang="pt-BR" altLang="pt-BR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possibilita feedback 3D da posição do robô, mas ainda requer estudo para integração completa.</a:t>
            </a:r>
          </a:p>
        </p:txBody>
      </p:sp>
      <p:pic>
        <p:nvPicPr>
          <p:cNvPr id="33" name="Imagem 32">
            <a:extLst>
              <a:ext uri="{FF2B5EF4-FFF2-40B4-BE49-F238E27FC236}">
                <a16:creationId xmlns:a16="http://schemas.microsoft.com/office/drawing/2014/main" id="{38446599-2D34-4A8D-AD6A-6737505899E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52195" y="35308304"/>
            <a:ext cx="15922009" cy="2572552"/>
          </a:xfrm>
          <a:prstGeom prst="rect">
            <a:avLst/>
          </a:prstGeom>
        </p:spPr>
      </p:pic>
      <p:pic>
        <p:nvPicPr>
          <p:cNvPr id="35" name="Imagem 34">
            <a:extLst>
              <a:ext uri="{FF2B5EF4-FFF2-40B4-BE49-F238E27FC236}">
                <a16:creationId xmlns:a16="http://schemas.microsoft.com/office/drawing/2014/main" id="{A16C4FD2-485C-440C-B794-D0F1428F178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396135" y="38021344"/>
            <a:ext cx="9924797" cy="2846850"/>
          </a:xfrm>
          <a:prstGeom prst="rect">
            <a:avLst/>
          </a:prstGeom>
        </p:spPr>
      </p:pic>
      <p:sp>
        <p:nvSpPr>
          <p:cNvPr id="37" name="Rectangle 8">
            <a:extLst>
              <a:ext uri="{FF2B5EF4-FFF2-40B4-BE49-F238E27FC236}">
                <a16:creationId xmlns:a16="http://schemas.microsoft.com/office/drawing/2014/main" id="{C9FA0D68-E82D-4798-9FB3-8800CF33E0C4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11946596" y="17570341"/>
            <a:ext cx="40223756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graphicFrame>
        <p:nvGraphicFramePr>
          <p:cNvPr id="38" name="Objeto 37">
            <a:extLst>
              <a:ext uri="{FF2B5EF4-FFF2-40B4-BE49-F238E27FC236}">
                <a16:creationId xmlns:a16="http://schemas.microsoft.com/office/drawing/2014/main" id="{9A12DA5E-2D8D-4965-AB26-E809353CA37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91791193"/>
              </p:ext>
            </p:extLst>
          </p:nvPr>
        </p:nvGraphicFramePr>
        <p:xfrm>
          <a:off x="201921" y="14922444"/>
          <a:ext cx="8035139" cy="58186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7" name="Imagem" r:id="rId15" imgW="0" imgH="0" progId="StaticMetafile">
                  <p:embed/>
                </p:oleObj>
              </mc:Choice>
              <mc:Fallback>
                <p:oleObj name="Imagem" r:id="rId15" imgW="0" imgH="0" progId="StaticMetafile">
                  <p:embed/>
                  <p:pic>
                    <p:nvPicPr>
                      <p:cNvPr id="0" name="rectole0000000003"/>
                      <p:cNvPicPr>
                        <a:picLocks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1921" y="14922444"/>
                        <a:ext cx="8035139" cy="5818618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" name="Rectangle 10">
            <a:extLst>
              <a:ext uri="{FF2B5EF4-FFF2-40B4-BE49-F238E27FC236}">
                <a16:creationId xmlns:a16="http://schemas.microsoft.com/office/drawing/2014/main" id="{8956EF39-D993-4ECB-BF15-65B9EE1FC4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5975" y="22767029"/>
            <a:ext cx="3240405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graphicFrame>
        <p:nvGraphicFramePr>
          <p:cNvPr id="40" name="Objeto 39">
            <a:extLst>
              <a:ext uri="{FF2B5EF4-FFF2-40B4-BE49-F238E27FC236}">
                <a16:creationId xmlns:a16="http://schemas.microsoft.com/office/drawing/2014/main" id="{98C4014B-3313-4EBB-9D3C-870A47550A7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13692715"/>
              </p:ext>
            </p:extLst>
          </p:nvPr>
        </p:nvGraphicFramePr>
        <p:xfrm>
          <a:off x="8619877" y="14913258"/>
          <a:ext cx="5287221" cy="58186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8" name="Imagem" r:id="rId17" imgW="0" imgH="0" progId="StaticMetafile">
                  <p:embed/>
                </p:oleObj>
              </mc:Choice>
              <mc:Fallback>
                <p:oleObj name="Imagem" r:id="rId17" imgW="0" imgH="0" progId="StaticMetafile">
                  <p:embed/>
                  <p:pic>
                    <p:nvPicPr>
                      <p:cNvPr id="0" name="rectole0000000004"/>
                      <p:cNvPicPr>
                        <a:picLocks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19877" y="14913258"/>
                        <a:ext cx="5287221" cy="5818618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Design padrão">
  <a:themeElements>
    <a:clrScheme name="Design padrã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1926</TotalTime>
  <Words>314</Words>
  <Application>Microsoft Office PowerPoint</Application>
  <PresentationFormat>Personalizar</PresentationFormat>
  <Paragraphs>39</Paragraphs>
  <Slides>1</Slides>
  <Notes>1</Notes>
  <HiddenSlides>0</HiddenSlides>
  <MMClips>0</MMClips>
  <ScaleCrop>false</ScaleCrop>
  <HeadingPairs>
    <vt:vector size="8" baseType="variant">
      <vt:variant>
        <vt:lpstr>Fontes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Servidores OLE inseridos</vt:lpstr>
      </vt:variant>
      <vt:variant>
        <vt:i4>1</vt:i4>
      </vt:variant>
      <vt:variant>
        <vt:lpstr>Títulos de slides</vt:lpstr>
      </vt:variant>
      <vt:variant>
        <vt:i4>1</vt:i4>
      </vt:variant>
    </vt:vector>
  </HeadingPairs>
  <TitlesOfParts>
    <vt:vector size="5" baseType="lpstr">
      <vt:lpstr>Arial</vt:lpstr>
      <vt:lpstr>Calibri</vt:lpstr>
      <vt:lpstr>Design padrão</vt:lpstr>
      <vt:lpstr>Picture (Metafile)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Alessandro</dc:creator>
  <cp:lastModifiedBy>Usuario</cp:lastModifiedBy>
  <cp:revision>23</cp:revision>
  <dcterms:created xsi:type="dcterms:W3CDTF">2021-09-08T13:51:19Z</dcterms:created>
  <dcterms:modified xsi:type="dcterms:W3CDTF">2025-08-30T18:35:44Z</dcterms:modified>
</cp:coreProperties>
</file>